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0632" autoAdjust="0"/>
    <p:restoredTop sz="81218" autoAdjust="0"/>
  </p:normalViewPr>
  <p:slideViewPr>
    <p:cSldViewPr snapToGrid="0">
      <p:cViewPr varScale="1">
        <p:scale>
          <a:sx n="38" d="100"/>
          <a:sy n="38" d="100"/>
        </p:scale>
        <p:origin x="-144" y="-20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"Memory: #{node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memory</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total</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"CPU: #{node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cpu</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0</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mhz</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Courier New" panose="02070309020205020404" pitchFamily="49" charset="0"/>
                <a:cs typeface="Courier New" panose="02070309020205020404" pitchFamily="49" charset="0"/>
              </a:rPr>
              <a:t>CPU: 2399.998MHz</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err="1" smtClean="0"/>
              <a:t>Lab:Test</a:t>
            </a:r>
            <a:r>
              <a:rPr lang="en-US" dirty="0" smtClean="0"/>
              <a: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rPr>
              <a:t>https://</a:t>
            </a:r>
            <a:r>
              <a:rPr lang="en-US" sz="2400" dirty="0" err="1">
                <a:solidFill>
                  <a:srgbClr val="3E4346"/>
                </a:solidFill>
                <a:cs typeface="Courier New" panose="02070309020205020404" pitchFamily="49" charset="0"/>
              </a:rPr>
              <a:t>docs.chef.io</a:t>
            </a:r>
            <a:r>
              <a:rPr lang="en-US" sz="2400" dirty="0">
                <a:solidFill>
                  <a:srgbClr val="3E4346"/>
                </a:solidFill>
                <a:cs typeface="Courier New" panose="02070309020205020404" pitchFamily="49" charset="0"/>
              </a:rPr>
              <a:t>/</a:t>
            </a:r>
            <a:r>
              <a:rPr lang="en-US" sz="2400" dirty="0" err="1">
                <a:solidFill>
                  <a:srgbClr val="3E4346"/>
                </a:solidFill>
                <a:cs typeface="Courier New" panose="02070309020205020404" pitchFamily="49" charset="0"/>
              </a:rPr>
              <a:t>cookbook_versions.html</a:t>
            </a: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semver.org</a:t>
            </a: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15340</TotalTime>
  <Words>5389</Words>
  <Application>Microsoft Macintosh PowerPoint</Application>
  <PresentationFormat>Custom</PresentationFormat>
  <Paragraphs>720</Paragraphs>
  <Slides>53</Slides>
  <Notes>53</Notes>
  <HiddenSlides>0</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1948</cp:revision>
  <cp:lastPrinted>2015-02-07T23:49:10Z</cp:lastPrinted>
  <dcterms:created xsi:type="dcterms:W3CDTF">2012-09-13T17:36:07Z</dcterms:created>
  <dcterms:modified xsi:type="dcterms:W3CDTF">2015-10-21T03:36:17Z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